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nah Goldfin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1-14T23:04:52.275">
    <p:pos x="50" y="925"/>
    <p:text>We probably want to cut down on the words on the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ba5bbba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ba5bbba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bd3517c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bd3517c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bd3517cb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bd3517cb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-&gt; Automated early stopping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bd3517c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bd3517c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ba5bbba26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ba5bbba2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Accuracy for class 0: 0.7435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Accuracy for Class 1: 0.7793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ba5bbba2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ba5bbba2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Accuracy for class 0: 0.7654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Accuracy for Class 1: 0.7754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ba5bbba2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ba5bbba2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Accuracy for class 0: 0.7438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Accuracy for Class 1: 0.7685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ba5bbba2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ba5bbba2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Accuracy for class 0: 0.6753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Accuracy for Class 1: 0.6832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bd3517cb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bd3517cb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bd3517c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bd3517c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b5f6720f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b5f6720f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b5f6720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b5f6720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b5f6720f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b5f6720f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b5f6720f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b5f6720f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b5f6720f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b5f6720f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b5f6720f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b5f6720f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b5f6720f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b5f6720f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b5f6720f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b5f6720f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Classifying Higgs Boson Signals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Boyer Jonah Goldfine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1297500" y="1567550"/>
            <a:ext cx="7544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Skorch &amp; Optuna to run Random Grid Search on CUDA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Parameter Grid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Activation Functions: ReLU, LeakyReLU, Tanh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# of Linear + Activation Layer Pairs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Input/output sizes for hidden layers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Maximum Number of Epochs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Batch Size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Best Model: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250 Epochs | Batch Size of 200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6 Linear Layers, 5 LeakyReLU after first five Linear Layers, Sigmoid after last Linear Layer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Input/Output Sizes: 28&gt;112&gt;56&gt;28&gt;14&gt;7&gt;1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Optuna</a:t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038" y="1131850"/>
            <a:ext cx="6067931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Optuna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b="0" l="0" r="2534" t="0"/>
          <a:stretch/>
        </p:blipFill>
        <p:spPr>
          <a:xfrm>
            <a:off x="2484688" y="1096475"/>
            <a:ext cx="4664524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Tested</a:t>
            </a:r>
            <a:endParaRPr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LeakyReLu w/ Dropout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L</a:t>
            </a:r>
            <a:r>
              <a:rPr lang="en"/>
              <a:t>inear, Dropout, LeakyReLu, and Sigmoid activations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LeakyReLu w/o Dropout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Linear, LeakyReLu, and Sigmoid activations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LeakyReLu w/o Dropout (threshold adjusted)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Linear, LeakyReLu, and Sigmoid activations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Tanh w/ Dropout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Linear, Dropout, Tanh, and Sigmoid activations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Model</a:t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01" y="486900"/>
            <a:ext cx="4233673" cy="465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475" y="0"/>
            <a:ext cx="4233673" cy="256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474" y="2569464"/>
            <a:ext cx="4233672" cy="256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 Change</a:t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475" y="0"/>
            <a:ext cx="4233672" cy="256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475" y="2569475"/>
            <a:ext cx="4233672" cy="256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26" y="489200"/>
            <a:ext cx="4233673" cy="4654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Dropout and Tanh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475" y="0"/>
            <a:ext cx="4233673" cy="256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474" y="2569464"/>
            <a:ext cx="4233672" cy="256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25" y="489200"/>
            <a:ext cx="4233673" cy="4654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LeakyReLu With Dropout</a:t>
            </a: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475" y="2571750"/>
            <a:ext cx="4233672" cy="256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475" y="0"/>
            <a:ext cx="4233672" cy="256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Learned/Things to Improve On</a:t>
            </a:r>
            <a:endParaRPr/>
          </a:p>
        </p:txBody>
      </p:sp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Need more computing power (more powerful GPU or CPU)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20 hour hyperparameter tuning time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2+ hours per model fitting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a production environment could use parallel/</a:t>
            </a:r>
            <a:r>
              <a:rPr lang="en"/>
              <a:t>distributed</a:t>
            </a:r>
            <a:r>
              <a:rPr lang="en"/>
              <a:t> systems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</a:t>
            </a:r>
            <a:r>
              <a:rPr lang="en"/>
              <a:t>efficient</a:t>
            </a:r>
            <a:r>
              <a:rPr lang="en"/>
              <a:t> GPU coding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Optuna Framework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Domain-knowledge expert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3637350" y="2114700"/>
            <a:ext cx="1869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350" y="1427575"/>
            <a:ext cx="3428352" cy="228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Features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80500" y="1468875"/>
            <a:ext cx="5226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28 Features each representing a different value measure in proton-proton collision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 related to jets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Per jet 3 of them are related to </a:t>
            </a:r>
            <a:r>
              <a:rPr lang="en" sz="1300"/>
              <a:t>momentum</a:t>
            </a:r>
            <a:r>
              <a:rPr lang="en" sz="1300"/>
              <a:t> and 1 is a tag related to whether or not the jet contains a heavy quark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3 related to the momentum of Leptons (electrons or muons)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7 different invariant mass distribution peaks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Different invariant mass peaks can be indicative different reactions occuring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 related to the magnitude and direction of missing energy</a:t>
            </a:r>
            <a:endParaRPr sz="15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068" y="1468875"/>
            <a:ext cx="3551176" cy="2415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Normalization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505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Features are largely close to normal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Chose to use standard scalar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is risk to this because some information is lost due to skews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Decision backed by the same decision in original paper</a:t>
            </a:r>
            <a:endParaRPr sz="150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052" y="1235175"/>
            <a:ext cx="2398080" cy="3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Models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Models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Tested Boosted Decision Tree, Shallow NN, and Deep NN on Low-level, High-level, and complete features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Paper created a few DNNs using PyLearn2 each model having varying number of  layers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ROC AUC to compare models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Best performing DNN model has AUC of 0.895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Authors developed similar models for </a:t>
            </a:r>
            <a:r>
              <a:rPr lang="en" sz="1500"/>
              <a:t>Supersymmetry</a:t>
            </a:r>
            <a:r>
              <a:rPr lang="en" sz="1500"/>
              <a:t> Particles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Some of these models included dropout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Other Models</a:t>
            </a:r>
            <a:endParaRPr/>
          </a:p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also tested Decision Tree Classifier and Logistic Regression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Both did similarly </a:t>
            </a:r>
            <a:r>
              <a:rPr lang="en" sz="1500"/>
              <a:t>mediocre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50" y="2402174"/>
            <a:ext cx="4063276" cy="2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300" y="2280725"/>
            <a:ext cx="4083499" cy="21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087" y="0"/>
            <a:ext cx="3977524" cy="25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608" y="13"/>
            <a:ext cx="314630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088" y="2571750"/>
            <a:ext cx="3977518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7613" y="2571745"/>
            <a:ext cx="3146299" cy="257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DNNs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